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04" r:id="rId3"/>
    <p:sldId id="305" r:id="rId4"/>
    <p:sldId id="306" r:id="rId5"/>
    <p:sldId id="307" r:id="rId6"/>
    <p:sldId id="312" r:id="rId7"/>
    <p:sldId id="308" r:id="rId8"/>
    <p:sldId id="309" r:id="rId9"/>
    <p:sldId id="313" r:id="rId10"/>
    <p:sldId id="293" r:id="rId11"/>
    <p:sldId id="314" r:id="rId12"/>
    <p:sldId id="315" r:id="rId13"/>
    <p:sldId id="295" r:id="rId14"/>
    <p:sldId id="296" r:id="rId15"/>
    <p:sldId id="298" r:id="rId16"/>
    <p:sldId id="299" r:id="rId17"/>
    <p:sldId id="300" r:id="rId18"/>
    <p:sldId id="292" r:id="rId19"/>
    <p:sldId id="301" r:id="rId20"/>
    <p:sldId id="303" r:id="rId21"/>
    <p:sldId id="286" r:id="rId22"/>
    <p:sldId id="316" r:id="rId23"/>
  </p:sldIdLst>
  <p:sldSz cx="9906000" cy="6858000" type="A4"/>
  <p:notesSz cx="10021888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33"/>
    <a:srgbClr val="66CCFF"/>
    <a:srgbClr val="0000FF"/>
    <a:srgbClr val="FFFFCC"/>
    <a:srgbClr val="66FFFF"/>
    <a:srgbClr val="99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F8BAA-83E6-4AAE-A993-23FEC84E3051}" type="datetimeFigureOut">
              <a:rPr kumimoji="1" lang="ja-JP" altLang="en-US" smtClean="0"/>
              <a:t>2020/10/16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30575" y="860425"/>
            <a:ext cx="33607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C934F-FAE0-4A8C-8466-C4C061BB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1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96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52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57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20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00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29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10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48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4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99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EC2F-A210-4EEF-AE0A-7E8B8E0F5BF3}" type="datetimeFigureOut">
              <a:rPr kumimoji="1" lang="ja-JP" altLang="en-US" smtClean="0"/>
              <a:t>2020/10/16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0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81000" y="1122364"/>
            <a:ext cx="9144000" cy="1144319"/>
          </a:xfrm>
        </p:spPr>
        <p:txBody>
          <a:bodyPr/>
          <a:lstStyle/>
          <a:p>
            <a:r>
              <a:rPr lang="ja-JP" altLang="en-US" dirty="0"/>
              <a:t>マタイ</a:t>
            </a:r>
            <a:r>
              <a:rPr lang="ja-JP" altLang="en-US" dirty="0" smtClean="0"/>
              <a:t>　</a:t>
            </a:r>
            <a:r>
              <a:rPr lang="ja-JP" altLang="en-US" dirty="0"/>
              <a:t>６</a:t>
            </a:r>
            <a:r>
              <a:rPr lang="ja-JP" altLang="en-US" dirty="0" smtClean="0"/>
              <a:t>話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563672"/>
            <a:ext cx="9144000" cy="736353"/>
          </a:xfrm>
        </p:spPr>
        <p:txBody>
          <a:bodyPr>
            <a:normAutofit/>
          </a:bodyPr>
          <a:lstStyle/>
          <a:p>
            <a:r>
              <a:rPr lang="ja-JP" altLang="en-US" sz="4400" b="1" dirty="0"/>
              <a:t>マタイ１３：１～９、１８～２３</a:t>
            </a:r>
            <a:endParaRPr lang="ja-JP" altLang="en-US" sz="4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-304800" y="28035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/>
              <a:t>たねまきのたとえ</a:t>
            </a:r>
            <a:endParaRPr lang="ja-JP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8041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817" y="2928023"/>
            <a:ext cx="9609183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8800" dirty="0" smtClean="0"/>
              <a:t>よい</a:t>
            </a:r>
            <a:r>
              <a:rPr kumimoji="1" lang="ja-JP" altLang="en-US" sz="8800" dirty="0" err="1" smtClean="0"/>
              <a:t>ちに</a:t>
            </a:r>
            <a:r>
              <a:rPr kumimoji="1" lang="ja-JP" altLang="en-US" sz="8800" dirty="0" smtClean="0"/>
              <a:t>なるには？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9108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999783"/>
            <a:ext cx="999185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5400" dirty="0" smtClean="0"/>
              <a:t>しんこうはきくことから</a:t>
            </a:r>
            <a:r>
              <a:rPr lang="ja-JP" altLang="en-US" sz="5400" dirty="0" smtClean="0"/>
              <a:t>はじまる</a:t>
            </a:r>
            <a:endParaRPr lang="en-US" altLang="ja-JP" sz="5400" dirty="0" smtClean="0"/>
          </a:p>
          <a:p>
            <a:pPr marL="0" indent="0" algn="ctr">
              <a:buNone/>
            </a:pPr>
            <a:r>
              <a:rPr kumimoji="1" lang="ja-JP" altLang="en-US" sz="5400" dirty="0" smtClean="0"/>
              <a:t>きくことはキリストについての</a:t>
            </a:r>
            <a:endParaRPr kumimoji="1" lang="en-US" altLang="ja-JP" sz="5400" dirty="0" smtClean="0"/>
          </a:p>
          <a:p>
            <a:pPr marL="0" indent="0" algn="ctr">
              <a:buNone/>
            </a:pPr>
            <a:r>
              <a:rPr lang="ja-JP" altLang="en-US" sz="5400" dirty="0" smtClean="0"/>
              <a:t>みことばによるのです</a:t>
            </a:r>
            <a:endParaRPr lang="en-US" altLang="ja-JP" sz="5400" dirty="0" smtClean="0"/>
          </a:p>
          <a:p>
            <a:pPr marL="0" indent="0" algn="ctr">
              <a:buNone/>
            </a:pPr>
            <a:r>
              <a:rPr kumimoji="1" lang="ja-JP" altLang="en-US" sz="5400" dirty="0" smtClean="0"/>
              <a:t>（ローマ１０：１７）</a:t>
            </a:r>
            <a:endParaRPr kumimoji="1" lang="en-US" altLang="ja-JP" sz="5400" dirty="0" smtClean="0"/>
          </a:p>
        </p:txBody>
      </p:sp>
    </p:spTree>
    <p:extLst>
      <p:ext uri="{BB962C8B-B14F-4D97-AF65-F5344CB8AC3E}">
        <p14:creationId xmlns:p14="http://schemas.microsoft.com/office/powerpoint/2010/main" val="9467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194" name="Picture 2" descr="教会教育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3263"/>
            <a:ext cx="97536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20429" y="2623630"/>
            <a:ext cx="403347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れい</a:t>
            </a:r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はいして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5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20/img/20200531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7536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96861" y="286226"/>
            <a:ext cx="6601487" cy="132343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みことばきいて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5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1825625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800" b="1" dirty="0" smtClean="0"/>
              <a:t>きじゅん</a:t>
            </a:r>
            <a:endParaRPr kumimoji="1" lang="ja-JP" altLang="en-US" sz="88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899047" y="3940800"/>
            <a:ext cx="82702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わたしのかんがえ</a:t>
            </a:r>
            <a:endParaRPr lang="ja-JP" altLang="en-US" sz="8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99047" y="2963176"/>
            <a:ext cx="77684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みことば</a:t>
            </a:r>
            <a:endParaRPr lang="ja-JP" altLang="en-US" sz="1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6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草の無料イラスト素材｜イラストイメー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217" y="-2966178"/>
            <a:ext cx="10472670" cy="1104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1266996" y="1188529"/>
            <a:ext cx="7529827" cy="5669471"/>
            <a:chOff x="1460180" y="1117651"/>
            <a:chExt cx="7529827" cy="5669471"/>
          </a:xfrm>
        </p:grpSpPr>
        <p:pic>
          <p:nvPicPr>
            <p:cNvPr id="6" name="Picture 2" descr="腰が曲がった人のイラスト 黒 左向きのイラスト素材 [13569025] - PIX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180" y="1215466"/>
              <a:ext cx="2415589" cy="557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腰が曲がった人のイラスト 黒 左向きのイラスト素材 [13569025] - PIX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769" y="1117651"/>
              <a:ext cx="2502189" cy="557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腰が曲がった人のイラスト 黒 左向きのイラスト素材 [13569025] - PIX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936" y="1117651"/>
              <a:ext cx="2515071" cy="557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56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-3.7037E-6 L 7.69231E-7 0.00024 C 0.00529 -0.00231 0.01026 -0.00555 0.01554 -0.0074 C 0.01987 -0.00879 0.02436 -0.00833 0.02852 -0.00926 C 0.02997 -0.00949 0.03109 -0.01088 0.03253 -0.01111 C 0.0399 -0.01273 0.04727 -0.01365 0.05465 -0.01481 C 0.0516 -0.0125 0.04888 -0.00902 0.04551 -0.0074 C 0.04215 -0.00578 0.03846 -0.00625 0.0351 -0.00555 C 0.03077 -0.00439 0.02644 -0.00347 0.02211 -0.00185 C 0.01811 -0.00023 0.01426 0.00209 0.01042 0.00394 L 0.00657 0.00579 C 0.04567 0.01274 -0.02404 0.0007 0.08702 0.01135 C 0.09102 0.01181 0.07933 0.01274 0.07532 0.0132 C 0.07067 0.01389 0.06586 0.01505 0.06106 0.01505 C 0.03381 0.01621 0.00657 0.01644 -0.02083 0.01713 C -0.01218 0.01644 -0.00353 0.01505 0.00529 0.01505 C 0.03606 0.01505 0.08574 0.00463 0.05593 0.02269 C 0.05336 0.02408 0.05064 0.02524 0.04808 0.02639 C 0.07372 0.02709 0.0992 0.02616 0.12468 0.02824 C 0.12788 0.02848 0.11875 0.03102 0.1157 0.03195 C 0.11266 0.03287 0.10961 0.0338 0.10657 0.03403 L -0.02468 0.03588 C -0.04247 0.04005 -0.0258 0.03588 -0.01955 0.03588 L 0.11442 0.03774 C -0.12276 0.04121 0.00641 0.03658 0.10401 0.04514 C 0.10801 0.04561 0.09631 0.04838 0.09231 0.04908 C 0.07933 0.05093 0.06635 0.05186 0.05336 0.05278 C 0.03558 0.05371 0.01779 0.05394 7.69231E-7 0.05463 C 0.02564 0.05533 0.05112 0.0544 0.0766 0.05649 C 0.0782 0.05672 0.0742 0.05926 0.07276 0.06019 C 0.07115 0.06135 0.06939 0.06158 0.06763 0.06204 C 0.06538 0.06274 0.06106 0.06412 0.06106 0.06436 L 0.05977 0.06412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1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81 -0.02268 L -0.27981 -0.02245 C -0.2782 -0.03101 -0.27628 -0.03888 -0.27468 -0.04722 C -0.27147 -0.06412 -0.26907 -0.08125 -0.26554 -0.09791 C -0.26218 -0.11481 -0.25865 -0.13171 -0.25513 -0.14861 C -0.25112 -0.16828 -0.24583 -0.19051 -0.24214 -0.21064 C -0.23958 -0.22523 -0.23301 -0.29884 -0.21747 -0.33055 C -0.20593 -0.35463 -0.20993 -0.35 -0.20064 -0.35879 C -0.19359 -0.33865 -0.19823 -0.35555 -0.19535 -0.325 C -0.19343 -0.30439 -0.1907 -0.28379 -0.18894 -0.26319 C -0.18766 -0.25 -0.1875 -0.2368 -0.18622 -0.22361 C -0.18525 -0.21226 -0.18349 -0.20115 -0.18237 -0.18981 C -0.17964 -0.16111 -0.17724 -0.1324 -0.17452 -0.10347 C -0.17339 -0.06689 -0.17388 -0.04745 -0.16682 -0.00972 C -0.1657 -0.00393 -0.16218 0.00024 -0.16025 0.00533 C -0.15865 0.00973 -0.15753 0.01412 -0.15641 0.01852 C -0.15336 0.0294 -0.15176 0.04931 -0.14343 0.05787 C -0.14182 0.05973 -0.1399 0.06042 -0.13814 0.06181 C -0.11122 0.03959 -0.10609 0.03912 -0.0875 0.01482 C -0.08301 0.0088 -0.07772 0.00348 -0.07452 -0.00393 C -0.06202 -0.03356 -0.05192 -0.06527 -0.0407 -0.09606 C -0.03173 -0.16481 -0.04263 -0.09213 -0.03029 -0.14861 C -0.02628 -0.16643 -0.02372 -0.18495 -0.01987 -0.20301 C -0.01859 -0.20949 -0.01618 -0.21551 -0.01474 -0.22176 C -0.01394 -0.22476 -0.01378 -0.22801 -0.01346 -0.23125 C -0.01202 -0.24375 -0.01089 -0.25625 -0.00945 -0.26875 C -0.00881 -0.275 -0.00689 -0.28171 -0.00561 -0.2875 C -0.00416 -0.29375 -0.00304 -0.3 -0.00176 -0.30625 C -0.00032 -0.20185 -0.0024 -0.21689 0.00481 -0.12222 C 0.00545 -0.11481 0.00625 -0.10717 0.00737 -0.09976 C 0.0109 -0.07662 0.01603 -0.0618 0.0218 -0.03773 C 0.02276 -0.03356 0.02308 -0.02893 0.02436 -0.02453 C 0.02484 -0.02245 0.02628 -0.02106 0.02693 -0.01898 C 0.02853 -0.01412 0.02949 -0.00902 0.03077 -0.00393 C 0.03253 -0.00532 0.03478 -0.00555 0.03606 -0.00763 C 0.03798 -0.01088 0.03846 -0.01527 0.03991 -0.01898 C 0.04199 -0.02407 0.04471 -0.0287 0.04648 -0.03402 C 0.05561 -0.06435 0.06362 -0.0956 0.07244 -0.12615 C 0.07484 -0.13426 0.07853 -0.14189 0.08029 -0.15046 L 0.09439 -0.2199 C 0.09487 -0.22615 0.09487 -0.23263 0.09584 -0.23865 C 0.09664 -0.24398 0.0992 -0.24838 0.09968 -0.2537 C 0.10128 -0.26921 0.10144 -0.28495 0.10225 -0.30069 C 0.10401 -0.29375 0.10657 -0.28726 0.10753 -0.28009 C 0.11042 -0.25949 0.11378 -0.21805 0.11378 -0.21782 C 0.11539 -0.17476 0.11619 -0.13171 0.11795 -0.08842 C 0.11891 -0.06226 0.12164 -0.04699 0.12436 -0.02083 C 0.12709 0.00487 0.1242 0.03287 0.13221 0.05602 L 0.13878 0.075 C 0.15481 0.04167 0.14343 0.06852 0.15818 0.01667 C 0.16651 -0.01203 0.17484 -0.04074 0.18286 -0.06967 C 0.18606 -0.08101 0.18991 -0.09189 0.19199 -0.10347 C 0.19888 -0.14166 0.20385 -0.18078 0.21282 -0.21805 C 0.22532 -0.27013 0.22003 -0.25092 0.22709 -0.27638 C 0.23366 -0.22013 0.22484 -0.3 0.22965 -0.13726 C 0.23061 -0.10833 0.23318 -0.07963 0.23494 -0.05092 C 0.24872 -0.12546 0.2625 -0.2 0.27644 -0.2743 C 0.28766 -0.33356 0.2835 -0.31666 0.29215 -0.34953 C 0.29536 -0.24583 0.29808 -0.21134 0.28959 -0.08842 C 0.28878 -0.07824 0.28686 -0.10902 0.2843 -0.11851 C 0.28205 -0.12662 0.27821 -0.13356 0.27516 -0.14097 C 0.22612 -0.13611 0.26587 -0.14676 0.20241 -0.03588 C 0.19247 -0.01851 0.18077 -0.00347 0.16987 0.01297 C 0.11939 -0.27268 0.13221 -0.1618 0.11667 -0.31574 C 0.10016 -0.2243 0.09151 -0.12916 0.06715 -0.04143 C 0.0476 0.02963 0.05962 0.00625 0.04119 0.03727 C 0.03782 0.03056 0.03237 0.025 0.03077 0.01667 C 0.01362 -0.07708 0.02965 -0.19398 -0.01474 -0.26689 C -0.01602 -0.26898 -0.01602 0.01436 -0.01602 -0.06597 L -0.01602 -0.06782 " pathEditMode="relative" rAng="0" ptsTypes="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7404" y="210296"/>
            <a:ext cx="8543925" cy="132556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95870" y="1935390"/>
            <a:ext cx="93022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dirty="0">
                <a:latin typeface="Helvetica" panose="020B0604020202020204" pitchFamily="34" charset="0"/>
              </a:rPr>
              <a:t>すべてのひとはくさ、そのえいこうは</a:t>
            </a:r>
            <a:r>
              <a:rPr lang="ja-JP" altLang="en-US" sz="4400" dirty="0" smtClean="0">
                <a:latin typeface="Helvetica" panose="020B0604020202020204" pitchFamily="34" charset="0"/>
              </a:rPr>
              <a:t>、</a:t>
            </a:r>
            <a:endParaRPr lang="en-US" altLang="ja-JP" sz="4400" dirty="0" smtClean="0">
              <a:latin typeface="Helvetica" panose="020B0604020202020204" pitchFamily="34" charset="0"/>
            </a:endParaRPr>
          </a:p>
          <a:p>
            <a:pPr algn="ctr"/>
            <a:r>
              <a:rPr lang="ja-JP" altLang="en-US" sz="4400" dirty="0" err="1" smtClean="0">
                <a:latin typeface="Helvetica" panose="020B0604020202020204" pitchFamily="34" charset="0"/>
              </a:rPr>
              <a:t>みな</a:t>
            </a:r>
            <a:r>
              <a:rPr lang="ja-JP" altLang="en-US" sz="4400" dirty="0" err="1">
                <a:latin typeface="Helvetica" panose="020B0604020202020204" pitchFamily="34" charset="0"/>
              </a:rPr>
              <a:t>ののはなの</a:t>
            </a:r>
            <a:r>
              <a:rPr lang="ja-JP" altLang="en-US" sz="4400" dirty="0" smtClean="0">
                <a:latin typeface="Helvetica" panose="020B0604020202020204" pitchFamily="34" charset="0"/>
              </a:rPr>
              <a:t>ようだ</a:t>
            </a:r>
            <a:endParaRPr lang="en-US" altLang="ja-JP" sz="4400" dirty="0" smtClean="0">
              <a:latin typeface="Helvetica" panose="020B0604020202020204" pitchFamily="34" charset="0"/>
            </a:endParaRPr>
          </a:p>
          <a:p>
            <a:pPr algn="ctr"/>
            <a:r>
              <a:rPr lang="ja-JP" altLang="en-US" sz="4400" dirty="0" err="1" smtClean="0">
                <a:latin typeface="Helvetica" panose="020B0604020202020204" pitchFamily="34" charset="0"/>
              </a:rPr>
              <a:t>くさ</a:t>
            </a:r>
            <a:r>
              <a:rPr lang="ja-JP" altLang="en-US" sz="4400" dirty="0" smtClean="0">
                <a:latin typeface="Helvetica" panose="020B0604020202020204" pitchFamily="34" charset="0"/>
              </a:rPr>
              <a:t>はかれ、はなは</a:t>
            </a:r>
            <a:r>
              <a:rPr lang="ja-JP" altLang="en-US" sz="4400" dirty="0">
                <a:latin typeface="Helvetica" panose="020B0604020202020204" pitchFamily="34" charset="0"/>
              </a:rPr>
              <a:t>しぼむ</a:t>
            </a:r>
            <a:r>
              <a:rPr lang="ja-JP" altLang="en-US" sz="4400" dirty="0" smtClean="0">
                <a:latin typeface="Helvetica" panose="020B0604020202020204" pitchFamily="34" charset="0"/>
              </a:rPr>
              <a:t>。</a:t>
            </a:r>
            <a:endParaRPr lang="en-US" altLang="ja-JP" sz="4400" dirty="0" smtClean="0">
              <a:latin typeface="Helvetica" panose="020B0604020202020204" pitchFamily="34" charset="0"/>
            </a:endParaRPr>
          </a:p>
          <a:p>
            <a:pPr algn="ctr"/>
            <a:r>
              <a:rPr lang="ja-JP" altLang="en-US" sz="4400" dirty="0" smtClean="0">
                <a:latin typeface="Helvetica" panose="020B0604020202020204" pitchFamily="34" charset="0"/>
              </a:rPr>
              <a:t>だが、わたしたちのか</a:t>
            </a:r>
            <a:r>
              <a:rPr lang="ja-JP" altLang="en-US" sz="4400" dirty="0">
                <a:latin typeface="Helvetica" panose="020B0604020202020204" pitchFamily="34" charset="0"/>
              </a:rPr>
              <a:t>み</a:t>
            </a:r>
            <a:r>
              <a:rPr lang="ja-JP" altLang="en-US" sz="4400" dirty="0" smtClean="0">
                <a:latin typeface="Helvetica" panose="020B0604020202020204" pitchFamily="34" charset="0"/>
              </a:rPr>
              <a:t>の</a:t>
            </a:r>
            <a:r>
              <a:rPr lang="ja-JP" altLang="en-US" sz="4400" dirty="0">
                <a:latin typeface="Helvetica" panose="020B0604020202020204" pitchFamily="34" charset="0"/>
              </a:rPr>
              <a:t>ことば</a:t>
            </a:r>
            <a:r>
              <a:rPr lang="ja-JP" altLang="en-US" sz="4400" dirty="0" smtClean="0">
                <a:latin typeface="Helvetica" panose="020B0604020202020204" pitchFamily="34" charset="0"/>
              </a:rPr>
              <a:t>は</a:t>
            </a:r>
            <a:endParaRPr lang="en-US" altLang="ja-JP" sz="4400" dirty="0" smtClean="0">
              <a:latin typeface="Helvetica" panose="020B0604020202020204" pitchFamily="34" charset="0"/>
            </a:endParaRPr>
          </a:p>
          <a:p>
            <a:pPr algn="ctr"/>
            <a:r>
              <a:rPr lang="ja-JP" altLang="en-US" sz="4400" dirty="0" smtClean="0">
                <a:latin typeface="Helvetica" panose="020B0604020202020204" pitchFamily="34" charset="0"/>
              </a:rPr>
              <a:t>えいえんにたつ</a:t>
            </a:r>
            <a:endParaRPr lang="en-US" altLang="ja-JP" sz="4400" dirty="0" smtClean="0">
              <a:latin typeface="Helvetica" panose="020B0604020202020204" pitchFamily="34" charset="0"/>
            </a:endParaRPr>
          </a:p>
          <a:p>
            <a:pPr algn="ctr"/>
            <a:r>
              <a:rPr lang="ja-JP" altLang="en-US" sz="4400" dirty="0"/>
              <a:t>イザヤ</a:t>
            </a:r>
            <a:r>
              <a:rPr lang="en-US" altLang="ja-JP" sz="4400" dirty="0"/>
              <a:t>40</a:t>
            </a:r>
            <a:r>
              <a:rPr lang="ja-JP" altLang="en-US" sz="4400" dirty="0"/>
              <a:t>：</a:t>
            </a:r>
            <a:r>
              <a:rPr lang="en-US" altLang="ja-JP" sz="4400" dirty="0"/>
              <a:t>6〜8</a:t>
            </a:r>
            <a:endParaRPr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401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9989" y="1498468"/>
            <a:ext cx="9006021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600" dirty="0" smtClean="0"/>
              <a:t>えい</a:t>
            </a:r>
            <a:r>
              <a:rPr kumimoji="1" lang="ja-JP" altLang="en-US" sz="6600" dirty="0" err="1" smtClean="0"/>
              <a:t>えに</a:t>
            </a:r>
            <a:r>
              <a:rPr kumimoji="1" lang="ja-JP" altLang="en-US" sz="6600" dirty="0" smtClean="0"/>
              <a:t>かわらないもの</a:t>
            </a:r>
            <a:r>
              <a:rPr kumimoji="1" lang="en-US" altLang="ja-JP" sz="6600" dirty="0" smtClean="0"/>
              <a:t/>
            </a:r>
            <a:br>
              <a:rPr kumimoji="1" lang="en-US" altLang="ja-JP" sz="6600" dirty="0" smtClean="0"/>
            </a:br>
            <a:r>
              <a:rPr lang="ja-JP" altLang="en-US" sz="6600" dirty="0" smtClean="0"/>
              <a:t>それ</a:t>
            </a:r>
            <a:r>
              <a:rPr lang="ja-JP" altLang="en-US" sz="6600" dirty="0"/>
              <a:t>が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888462" y="3276428"/>
            <a:ext cx="77684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みことば</a:t>
            </a:r>
            <a:endParaRPr lang="ja-JP" altLang="en-US" sz="1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883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867403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000" dirty="0" smtClean="0"/>
              <a:t>みことばをきいたら</a:t>
            </a:r>
            <a:endParaRPr kumimoji="1" lang="ja-JP" altLang="en-US" sz="6000" dirty="0"/>
          </a:p>
        </p:txBody>
      </p:sp>
      <p:sp>
        <p:nvSpPr>
          <p:cNvPr id="4" name="正方形/長方形 3"/>
          <p:cNvSpPr/>
          <p:nvPr/>
        </p:nvSpPr>
        <p:spPr>
          <a:xfrm>
            <a:off x="1930871" y="1898389"/>
            <a:ext cx="627607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アーメン</a:t>
            </a:r>
            <a:endParaRPr lang="ja-JP" alt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75229" y="3835976"/>
            <a:ext cx="63129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（そのとおりです）</a:t>
            </a:r>
            <a:endParaRPr lang="ja-JP" alt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80304" y="4943972"/>
            <a:ext cx="9581882" cy="1914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800" dirty="0" smtClean="0">
                <a:solidFill>
                  <a:schemeClr val="tx1"/>
                </a:solidFill>
              </a:rPr>
              <a:t>しんこうアップ</a:t>
            </a:r>
            <a:endParaRPr kumimoji="1" lang="ja-JP" altLang="en-US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9281" y="599895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000" dirty="0" smtClean="0"/>
              <a:t>みことばをよんだら</a:t>
            </a:r>
            <a:endParaRPr kumimoji="1" lang="ja-JP" altLang="en-US" sz="6000" dirty="0"/>
          </a:p>
        </p:txBody>
      </p:sp>
      <p:sp>
        <p:nvSpPr>
          <p:cNvPr id="4" name="正方形/長方形 3"/>
          <p:cNvSpPr/>
          <p:nvPr/>
        </p:nvSpPr>
        <p:spPr>
          <a:xfrm>
            <a:off x="212570" y="2192966"/>
            <a:ext cx="951734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おぼえること</a:t>
            </a:r>
            <a:endParaRPr lang="ja-JP" alt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80304" y="4943972"/>
            <a:ext cx="9581882" cy="1914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800" dirty="0" smtClean="0">
                <a:solidFill>
                  <a:schemeClr val="tx1"/>
                </a:solidFill>
              </a:rPr>
              <a:t>しんこうアップ</a:t>
            </a:r>
            <a:endParaRPr kumimoji="1" lang="ja-JP" altLang="en-US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5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http://ce.ag-j.or.jp/guide/2019/img/20190217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04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90886"/>
            <a:ext cx="8543925" cy="69094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6000" dirty="0" err="1" smtClean="0"/>
              <a:t>あん</a:t>
            </a:r>
            <a:r>
              <a:rPr kumimoji="1" lang="ja-JP" altLang="en-US" sz="6000" dirty="0" smtClean="0"/>
              <a:t>しょうせいく</a:t>
            </a:r>
            <a:r>
              <a:rPr lang="en-US" altLang="ja-JP" sz="6000" dirty="0"/>
              <a:t> </a:t>
            </a:r>
            <a:r>
              <a:rPr lang="en-US" altLang="ja-JP" sz="6000" dirty="0" smtClean="0"/>
              <a:t>NO</a:t>
            </a:r>
            <a:r>
              <a:rPr lang="ja-JP" altLang="en-US" sz="6000" dirty="0"/>
              <a:t>２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2858" y="1777284"/>
            <a:ext cx="8694781" cy="4327301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ja-JP" sz="4800" dirty="0" smtClean="0"/>
              <a:t>Ⅰ</a:t>
            </a:r>
            <a:r>
              <a:rPr lang="ja-JP" altLang="en-US" sz="4800" dirty="0" smtClean="0"/>
              <a:t>コリント３しょう１６せつ</a:t>
            </a:r>
            <a:endParaRPr lang="en-US" altLang="ja-JP" sz="4800" dirty="0" smtClean="0"/>
          </a:p>
          <a:p>
            <a:pPr marL="0" indent="0" algn="ctr">
              <a:buNone/>
            </a:pPr>
            <a:r>
              <a:rPr lang="ja-JP" altLang="en-US" sz="4800" dirty="0" smtClean="0"/>
              <a:t>あなたがたは</a:t>
            </a:r>
            <a:endParaRPr lang="en-US" altLang="ja-JP" sz="4800" dirty="0" smtClean="0"/>
          </a:p>
          <a:p>
            <a:pPr marL="0" indent="0" algn="ctr">
              <a:buNone/>
            </a:pPr>
            <a:r>
              <a:rPr lang="ja-JP" altLang="en-US" sz="4800" dirty="0" smtClean="0"/>
              <a:t>かみのしんでんであり</a:t>
            </a:r>
            <a:endParaRPr lang="en-US" altLang="ja-JP" sz="4800" dirty="0" smtClean="0"/>
          </a:p>
          <a:p>
            <a:pPr marL="0" indent="0" algn="ctr">
              <a:buNone/>
            </a:pPr>
            <a:r>
              <a:rPr lang="ja-JP" altLang="en-US" sz="4800" dirty="0" smtClean="0"/>
              <a:t>かみのみたまが、</a:t>
            </a:r>
            <a:endParaRPr lang="en-US" altLang="ja-JP" sz="4800" dirty="0" smtClean="0"/>
          </a:p>
          <a:p>
            <a:pPr marL="0" indent="0" algn="ctr">
              <a:buNone/>
            </a:pPr>
            <a:r>
              <a:rPr lang="ja-JP" altLang="en-US" sz="4800" dirty="0" smtClean="0"/>
              <a:t>あなたがたにやどっていることを</a:t>
            </a:r>
            <a:endParaRPr lang="en-US" altLang="ja-JP" sz="4800" dirty="0" smtClean="0"/>
          </a:p>
          <a:p>
            <a:pPr marL="0" indent="0" algn="ctr">
              <a:buNone/>
            </a:pPr>
            <a:r>
              <a:rPr lang="ja-JP" altLang="en-US" sz="4800" dirty="0" smtClean="0"/>
              <a:t>しならないのですか？</a:t>
            </a:r>
            <a:endParaRPr lang="en-US" altLang="ja-JP" sz="4800" dirty="0"/>
          </a:p>
        </p:txBody>
      </p:sp>
    </p:spTree>
    <p:extLst>
      <p:ext uri="{BB962C8B-B14F-4D97-AF65-F5344CB8AC3E}">
        <p14:creationId xmlns:p14="http://schemas.microsoft.com/office/powerpoint/2010/main" val="1280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7650" name="Picture 2" descr="http://ce.ag-j.or.jp/guide/2019/img/20190203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4" descr="http://ce.ag-j.or.jp/guide/2019/img/20190217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9/img/20190217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9/img/20190217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2108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4" descr="http://ce.ag-j.or.jp/guide/2019/img/20190217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-2404916" y="3361387"/>
            <a:ext cx="2234485" cy="15889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みことば</a:t>
            </a:r>
            <a:endParaRPr kumimoji="1" lang="ja-JP" altLang="en-US" sz="2800" b="1" dirty="0">
              <a:solidFill>
                <a:sysClr val="windowText" lastClr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43961" y="221832"/>
            <a:ext cx="75953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みちばたの</a:t>
            </a:r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こころ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6" name="Picture 2" descr="仕事中、 頭がぼーっとする。 頭痛がある。 その原因と対処法は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306212"/>
            <a:ext cx="7692456" cy="657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94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70000" decel="3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-7.03704E-6 L -2.05128E-6 -7.03704E-6 C 0.00577 -0.00302 0.01122 -0.00672 0.01699 -0.0095 C 0.02468 -0.01297 0.0327 -0.01552 0.04039 -0.01876 L 0.07548 -0.0338 C 0.1117 -0.04954 0.13254 -0.06204 0.17933 -0.06945 C 0.22228 -0.07639 0.1569 -0.06528 0.20401 -0.07524 C 0.21186 -0.07663 0.21972 -0.07755 0.22741 -0.07894 C 0.24071 -0.08126 0.22965 -0.08056 0.2444 -0.08264 C 0.25385 -0.08403 0.26347 -0.08519 0.27292 -0.08635 C 0.28831 -0.08565 0.30417 -0.09283 0.31715 -0.08079 C 0.32036 -0.07778 0.32324 -0.07454 0.32629 -0.0713 C 0.32805 -0.0676 0.32917 -0.0632 0.33141 -0.06019 C 0.3468 -0.03797 0.32629 -0.07755 0.34055 -0.04885 C 0.3492 -0.03126 0.33798 -0.0544 0.3444 -0.03751 C 0.346 -0.03357 0.3476 -0.02964 0.34968 -0.02639 C 0.35065 -0.02454 0.35225 -0.02362 0.35353 -0.02246 C 0.3569 -0.01991 0.36026 -0.0169 0.36395 -0.01505 C 0.3742 -0.01019 0.35962 -0.01714 0.37436 -0.0095 C 0.38045 -0.00626 0.38638 -0.00278 0.39263 -7.03704E-6 C 0.39472 0.00092 0.39696 0.00092 0.39904 0.00185 C 0.40433 0.00416 0.40946 0.00694 0.41459 0.00948 C 0.41731 0.01064 0.41972 0.01273 0.42244 0.01319 L 0.4367 0.01504 C 0.44456 0.01759 0.45225 0.02036 0.4601 0.02245 C 0.46363 0.02361 0.46715 0.02407 0.47052 0.02453 C 0.4827 0.02592 0.49488 0.02685 0.5069 0.02823 L 0.5992 0.02453 C 0.63446 0.02198 0.60529 0.02129 0.62532 0.01874 C 0.6327 0.01782 0.64007 0.01759 0.64744 0.01689 C 0.67212 0.01828 0.6968 0.01851 0.72148 0.0206 C 0.72677 0.02106 0.7319 0.02314 0.73702 0.02453 C 0.75048 0.02754 0.76411 0.02986 0.77741 0.03379 C 0.77949 0.03448 0.78173 0.03518 0.78382 0.03564 C 0.81218 0.04097 0.81058 0.03958 0.84375 0.04143 C 0.86154 0.04652 0.85129 0.04444 0.88654 0.03935 C 0.88798 0.03935 0.88911 0.03819 0.89055 0.03749 L 0.91523 0.02823 C 0.91651 0.02777 0.91779 0.02685 0.91907 0.02638 C 0.92084 0.02569 0.9226 0.02523 0.92436 0.02453 C 0.92741 0.02291 0.93029 0.0206 0.93334 0.01874 C 0.93462 0.01805 0.93606 0.01782 0.93734 0.01689 C 0.93863 0.01597 0.93975 0.01388 0.94119 0.01319 C 0.98831 -0.0095 0.94183 0.01805 0.98542 -0.0095 C 0.99327 -0.02084 0.99616 -0.02593 1.00754 -0.03565 C 1.00962 -0.03751 1.01202 -0.03913 1.01395 -0.04121 C 1.01891 -0.04677 1.02356 -0.05232 1.02837 -0.05834 C 1.02965 -0.05996 1.03077 -0.06227 1.03222 -0.06389 C 1.03574 -0.06783 1.04087 -0.07246 1.0452 -0.07524 C 1.04856 -0.07709 1.05193 -0.0801 1.05561 -0.08079 C 1.06635 -0.08264 1.07725 -0.08241 1.08815 -0.08264 L 1.21298 -0.0845 C 1.22645 -0.09098 1.19872 -0.07825 1.23638 -0.0882 C 1.24167 -0.08982 1.2468 -0.09306 1.25193 -0.09584 C 1.26875 -0.10464 1.26459 -0.09908 1.2702 -0.10695 L 1.2702 -0.10695 " pathEditMode="relative" ptsTypes="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ce.ag-j.or.jp/guide/2019/imgs/20190217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1" y="-717997"/>
            <a:ext cx="9929611" cy="74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18834" y="77567"/>
            <a:ext cx="51555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いわのこころ</a:t>
            </a:r>
            <a:endParaRPr lang="ja-JP" altLang="en-US" sz="7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6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19/img/20190217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6957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330321" y="96164"/>
            <a:ext cx="54232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いばらのこころ</a:t>
            </a:r>
            <a:endParaRPr lang="ja-JP" altLang="en-US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7650" name="Picture 2" descr="http://ce.ag-j.or.jp/guide/2019/img/20190203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9174"/>
            <a:ext cx="9753600" cy="592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217399" y="313611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smtClean="0"/>
              <a:t>よいちのこころ</a:t>
            </a:r>
            <a:endParaRPr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3707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714</TotalTime>
  <Words>160</Words>
  <Application>Microsoft Office PowerPoint</Application>
  <PresentationFormat>A4 210 x 297 mm</PresentationFormat>
  <Paragraphs>40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HGP創英角ｺﾞｼｯｸUB</vt:lpstr>
      <vt:lpstr>ＭＳ Ｐゴシック</vt:lpstr>
      <vt:lpstr>Arial</vt:lpstr>
      <vt:lpstr>Calibri</vt:lpstr>
      <vt:lpstr>Calibri Light</vt:lpstr>
      <vt:lpstr>Helvetica</vt:lpstr>
      <vt:lpstr>Office テーマ</vt:lpstr>
      <vt:lpstr>マタイ　６話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よいちになるには？</vt:lpstr>
      <vt:lpstr>PowerPoint プレゼンテーション</vt:lpstr>
      <vt:lpstr>PowerPoint プレゼンテーション</vt:lpstr>
      <vt:lpstr>PowerPoint プレゼンテーション</vt:lpstr>
      <vt:lpstr>きじゅん</vt:lpstr>
      <vt:lpstr>PowerPoint プレゼンテーション</vt:lpstr>
      <vt:lpstr>PowerPoint プレゼンテーション</vt:lpstr>
      <vt:lpstr>えいえにかわらないもの それが</vt:lpstr>
      <vt:lpstr>みことばをきいたら</vt:lpstr>
      <vt:lpstr>みことばをよんだら</vt:lpstr>
      <vt:lpstr>あんしょうせいく NO２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こうまんをすてて へりくだりなさい</dc:title>
  <dc:creator>Microsoft アカウント</dc:creator>
  <cp:lastModifiedBy>鶴見 三基也</cp:lastModifiedBy>
  <cp:revision>71</cp:revision>
  <cp:lastPrinted>2015-05-23T23:05:34Z</cp:lastPrinted>
  <dcterms:created xsi:type="dcterms:W3CDTF">2015-05-23T10:58:36Z</dcterms:created>
  <dcterms:modified xsi:type="dcterms:W3CDTF">2020-10-16T05:56:37Z</dcterms:modified>
</cp:coreProperties>
</file>